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46" r:id="rId1"/>
    <p:sldMasterId id="2147483859" r:id="rId2"/>
  </p:sldMasterIdLst>
  <p:notesMasterIdLst>
    <p:notesMasterId r:id="rId6"/>
  </p:notesMasterIdLst>
  <p:sldIdLst>
    <p:sldId id="256" r:id="rId3"/>
    <p:sldId id="258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8">
          <p15:clr>
            <a:srgbClr val="A4A3A4"/>
          </p15:clr>
        </p15:guide>
        <p15:guide id="2" pos="49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E2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764"/>
  </p:normalViewPr>
  <p:slideViewPr>
    <p:cSldViewPr snapToObjects="1" showGuides="1">
      <p:cViewPr varScale="1">
        <p:scale>
          <a:sx n="96" d="100"/>
          <a:sy n="96" d="100"/>
        </p:scale>
        <p:origin x="1832" y="176"/>
      </p:cViewPr>
      <p:guideLst>
        <p:guide orient="horz" pos="2658"/>
        <p:guide pos="49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3B9964-FF2B-534E-9E44-939E4A5C5718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B01443-9EC5-A245-8F7F-1CA5F70DA95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2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2FAB-EA37-47E3-B9DD-8E87123EB3C7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130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2539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4179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621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49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9371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4399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97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98634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10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3110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23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PT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750776-655C-0B43-9D1C-B022F69CF526}" type="datetimeFigureOut">
              <a:rPr lang="en-US" smtClean="0"/>
              <a:t>9/11/18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525EA0-D4ED-E749-9A93-AC41C6C52C3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590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PT"/>
              <a:t>Click to edit Master text styles</a:t>
            </a:r>
          </a:p>
          <a:p>
            <a:pPr lvl="1" eaLnBrk="1" latinLnBrk="0" hangingPunct="1"/>
            <a:r>
              <a:rPr lang="pt-PT"/>
              <a:t>Second level</a:t>
            </a:r>
          </a:p>
          <a:p>
            <a:pPr lvl="2" eaLnBrk="1" latinLnBrk="0" hangingPunct="1"/>
            <a:r>
              <a:rPr lang="pt-PT"/>
              <a:t>Third level</a:t>
            </a:r>
          </a:p>
          <a:p>
            <a:pPr lvl="3" eaLnBrk="1" latinLnBrk="0" hangingPunct="1"/>
            <a:r>
              <a:rPr lang="pt-PT"/>
              <a:t>Fourth level</a:t>
            </a:r>
          </a:p>
          <a:p>
            <a:pPr lvl="4" eaLnBrk="1" latinLnBrk="0" hangingPunct="1"/>
            <a:r>
              <a:rPr lang="pt-PT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PT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/>
              <a:t>Click to edit Master text styles</a:t>
            </a:r>
          </a:p>
          <a:p>
            <a:pPr lvl="1" eaLnBrk="1" latinLnBrk="0" hangingPunct="1"/>
            <a:r>
              <a:rPr kumimoji="0" lang="pt-PT"/>
              <a:t>Second level</a:t>
            </a:r>
          </a:p>
          <a:p>
            <a:pPr lvl="2" eaLnBrk="1" latinLnBrk="0" hangingPunct="1"/>
            <a:r>
              <a:rPr kumimoji="0" lang="pt-PT"/>
              <a:t>Third level</a:t>
            </a:r>
          </a:p>
          <a:p>
            <a:pPr lvl="3" eaLnBrk="1" latinLnBrk="0" hangingPunct="1"/>
            <a:r>
              <a:rPr kumimoji="0" lang="pt-PT"/>
              <a:t>Fourth level</a:t>
            </a:r>
          </a:p>
          <a:p>
            <a:pPr lvl="4" eaLnBrk="1" latinLnBrk="0" hangingPunct="1"/>
            <a:r>
              <a:rPr kumimoji="0" lang="pt-PT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3768CCC-9859-AE40-A4AD-B1753705FB4C}" type="datetimeFigureOut">
              <a:rPr lang="en-US" smtClean="0"/>
              <a:pPr/>
              <a:t>9/11/18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BA10497-A30F-8341-AF29-D99621FED472}" type="slidenum">
              <a:rPr lang="en-GB" smtClean="0"/>
              <a:pPr/>
              <a:t>‹nº›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71" r:id="rId13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575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865" r:id="rId6"/>
    <p:sldLayoutId id="2147483866" r:id="rId7"/>
    <p:sldLayoutId id="2147483867" r:id="rId8"/>
    <p:sldLayoutId id="2147483868" r:id="rId9"/>
    <p:sldLayoutId id="2147483869" r:id="rId10"/>
    <p:sldLayoutId id="214748387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3971" y="5048016"/>
            <a:ext cx="90677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cap="all" dirty="0">
                <a:latin typeface="Verdana"/>
                <a:cs typeface="Verdana"/>
              </a:rPr>
              <a:t>1º CICLO DE ESTUDOS</a:t>
            </a: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AULA 9</a:t>
            </a:r>
          </a:p>
          <a:p>
            <a:pPr algn="ctr"/>
            <a:r>
              <a:rPr lang="en-GB" sz="1400" b="1" cap="all" dirty="0">
                <a:solidFill>
                  <a:srgbClr val="7F7F7F"/>
                </a:solidFill>
                <a:latin typeface="Verdana"/>
                <a:cs typeface="Verdana"/>
              </a:rPr>
              <a:t>19-23 Nov 2018</a:t>
            </a: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400" b="1" cap="all" dirty="0">
              <a:solidFill>
                <a:srgbClr val="7F7F7F"/>
              </a:solidFill>
              <a:latin typeface="Verdana"/>
              <a:cs typeface="Verdana"/>
            </a:endParaRPr>
          </a:p>
          <a:p>
            <a:pPr algn="ctr"/>
            <a:endParaRPr lang="en-GB" sz="1600" b="1" cap="all" dirty="0">
              <a:latin typeface="Verdana"/>
              <a:cs typeface="Verdana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59632" y="796642"/>
            <a:ext cx="71098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cap="all" dirty="0">
                <a:solidFill>
                  <a:srgbClr val="000000"/>
                </a:solidFill>
                <a:latin typeface="Verdana"/>
                <a:cs typeface="Verdana"/>
              </a:rPr>
              <a:t>2018/2019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6205197"/>
            <a:ext cx="5102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00000"/>
                </a:solidFill>
                <a:latin typeface="Verdana"/>
                <a:cs typeface="Verdana"/>
              </a:rPr>
              <a:t>Helena Vieira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315200" y="64124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Copyright </a:t>
            </a:r>
            <a:r>
              <a:rPr lang="en-GB" baseline="30000" dirty="0">
                <a:solidFill>
                  <a:schemeClr val="bg1">
                    <a:lumMod val="50000"/>
                  </a:schemeClr>
                </a:solidFill>
              </a:rPr>
              <a:t>©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5576" y="188640"/>
            <a:ext cx="8784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Empreendedorismo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em</a:t>
            </a:r>
            <a:r>
              <a:rPr lang="en-GB" sz="2800" b="1" cap="all" dirty="0">
                <a:solidFill>
                  <a:prstClr val="black"/>
                </a:solidFill>
                <a:latin typeface="Verdana"/>
                <a:cs typeface="Verdana"/>
              </a:rPr>
              <a:t> </a:t>
            </a:r>
            <a:r>
              <a:rPr lang="en-GB" sz="2800" b="1" cap="all" dirty="0" err="1">
                <a:solidFill>
                  <a:prstClr val="black"/>
                </a:solidFill>
                <a:latin typeface="Verdana"/>
                <a:cs typeface="Verdana"/>
              </a:rPr>
              <a:t>ciências</a:t>
            </a:r>
            <a:endParaRPr lang="en-GB" sz="2800" b="1" cap="all" dirty="0">
              <a:solidFill>
                <a:prstClr val="black"/>
              </a:solidFill>
              <a:latin typeface="Verdana"/>
              <a:cs typeface="Verdan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6511" y="0"/>
            <a:ext cx="1951382" cy="213201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3728" y="1481262"/>
            <a:ext cx="4967531" cy="35319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79512" y="1679368"/>
            <a:ext cx="8686800" cy="5257800"/>
          </a:xfrm>
        </p:spPr>
        <p:txBody>
          <a:bodyPr>
            <a:normAutofit/>
          </a:bodyPr>
          <a:lstStyle/>
          <a:p>
            <a:r>
              <a:rPr lang="en-US" dirty="0"/>
              <a:t>1º PITCH I2B (10 min)</a:t>
            </a:r>
          </a:p>
          <a:p>
            <a:endParaRPr lang="en-US" dirty="0"/>
          </a:p>
          <a:p>
            <a:r>
              <a:rPr lang="en-US" dirty="0"/>
              <a:t>Delivery of 1</a:t>
            </a:r>
            <a:r>
              <a:rPr lang="en-US" baseline="30000" dirty="0"/>
              <a:t>st</a:t>
            </a:r>
            <a:r>
              <a:rPr lang="en-US" dirty="0"/>
              <a:t> draft of BMC/group</a:t>
            </a:r>
          </a:p>
          <a:p>
            <a:pPr marL="36576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678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I2B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36576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1º PITCH</a:t>
            </a:r>
          </a:p>
        </p:txBody>
      </p:sp>
      <p:sp>
        <p:nvSpPr>
          <p:cNvPr id="4" name="Rectangle 3"/>
          <p:cNvSpPr/>
          <p:nvPr/>
        </p:nvSpPr>
        <p:spPr>
          <a:xfrm>
            <a:off x="3635896" y="3244334"/>
            <a:ext cx="12624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576" indent="0">
              <a:buNone/>
            </a:pPr>
            <a:r>
              <a:rPr lang="en-US" sz="2800" dirty="0"/>
              <a:t>10 min</a:t>
            </a:r>
          </a:p>
        </p:txBody>
      </p:sp>
    </p:spTree>
    <p:extLst>
      <p:ext uri="{BB962C8B-B14F-4D97-AF65-F5344CB8AC3E}">
        <p14:creationId xmlns:p14="http://schemas.microsoft.com/office/powerpoint/2010/main" val="56796165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2345</TotalTime>
  <Words>38</Words>
  <Application>Microsoft Macintosh PowerPoint</Application>
  <PresentationFormat>Apresentação no Ecrã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Verdana</vt:lpstr>
      <vt:lpstr>Wingdings 2</vt:lpstr>
      <vt:lpstr>Technic</vt:lpstr>
      <vt:lpstr>Custom Design</vt:lpstr>
      <vt:lpstr>Apresentação do PowerPoint</vt:lpstr>
      <vt:lpstr>SUMMARY</vt:lpstr>
      <vt:lpstr>I2B</vt:lpstr>
    </vt:vector>
  </TitlesOfParts>
  <Company>BIOALVO SA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Helena  Vieira</dc:creator>
  <cp:lastModifiedBy>Microsoft Office User</cp:lastModifiedBy>
  <cp:revision>93</cp:revision>
  <dcterms:created xsi:type="dcterms:W3CDTF">2011-02-07T15:57:08Z</dcterms:created>
  <dcterms:modified xsi:type="dcterms:W3CDTF">2018-09-11T14:03:32Z</dcterms:modified>
</cp:coreProperties>
</file>